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44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740E3-BE74-457A-8A44-025B3BB82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42F57-3541-4BE5-B659-02FB9A9EF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B1CD0-E611-479A-9BBE-558B6B32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BBFA-E90A-408D-86DC-8561F2954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77865-998C-4DC3-9F76-90911E691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804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86E99-6C26-4FC8-BE90-F4785BEAC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08702-383B-4004-9FE2-2426D1F37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2C7EC-5E0B-4D36-898F-2B0DA4AA1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88A8E-1EF5-40AC-8A7B-92A4FF599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0BC76-10B9-404C-B8A7-9839A21D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720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4EE790-F4CD-411B-B945-465AEDC3F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989F47-F778-4F9B-8276-34F15EBC4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E500E-7956-4565-85C9-E46725D10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6BE3A-7CBB-4A89-B317-896A4F00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4F157-95D9-4742-963F-FE50C541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624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7E8F9-B1F8-47C3-A5CB-6A4BAE1A1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D9960-1797-42AE-963C-A592C3D56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9DDC1-2677-443D-8831-CC51F38E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A048C-37AD-4B01-904D-628B3B3F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6DF73-EF34-42E7-A63F-F5763CA0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641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3DB46-858C-4EE1-A309-392C445B6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820AE-E669-4040-9C4D-B1DD02FC5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9C936-B6A5-4977-AFA3-3738822F3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1481E-4EE6-490D-9796-0A7C4C63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A55CF-C20F-47C7-BC9A-EFD66D5F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33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48960-65AE-4293-859D-4EADD945F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1BF8C-3CF2-4A5F-80A1-2C15E2353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27817-3DAC-40D2-A712-4B28A88FE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40ABA-85CA-43FB-8B46-4D98E6375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934A2-5498-40DA-A0B1-19F7F927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FCED1-C8A2-427F-A518-756AD780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932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7470D-C20B-42FD-ACD1-FFF3CE4A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243AF-97C1-4861-AA09-9A8B1816A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DA669C-709C-461E-9F5B-9B9DEAE17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92F21-4297-44B9-ACAE-0CF004AD1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DA55C1-577E-47AE-B1CA-7A8EA7D6D3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628AFD-3F0B-40CD-8926-2B8FB8DF2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00C4F1-2579-4C6D-ACB7-83C1F8198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325295-81CB-40CA-8DCE-4D92F667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279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51092-5A22-47DB-994C-1BE3A8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E48CF-D6EC-42EC-90AD-C65DFAF1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74CD2-2FEC-4A0C-A2DA-6F79B48D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92835-735F-4F7F-B3C7-4B3C9261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019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317DE-57F7-43B4-9962-E51FFABF7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1865B6-EF59-481C-96FC-B0FD509F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99ACD-3980-41F5-8704-3A1DC9522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1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55EB9-711E-4AD8-8DED-5B054135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96203-EB4A-48E0-A468-E10E5E942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F5E15-2930-47B9-883C-F32985EAC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512CD-8DC2-4D11-9F47-87DBDB173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FD2D6-68C1-4A39-9398-37B4C68B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A3693-7E56-40B8-86B2-192D887E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211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7C844-6B24-45FE-9BC8-5D05E7DD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623C8D-0AE2-483F-9DB9-B25843A5F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8193E-93EF-4E37-9325-CE9A22A27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C9D57-7480-493F-9EE4-0E05A3F27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E8EE2-CF2E-4FBB-939A-A64D1B69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F782A-BE0F-4BE2-9EE6-66333D3C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10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BB236E-5BDE-47A7-AB06-FB17E244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BB927-71ED-44A1-91F1-31161123B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ABB63-2FB9-402C-B35A-CF7CBBEDE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178A4-1C31-455E-8417-602EF293BD96}" type="datetimeFigureOut">
              <a:rPr lang="th-TH" smtClean="0"/>
              <a:t>10/07/67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A581C-3A86-4EED-8964-E5E9871F8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7F742-EBE6-4240-B3F4-A6B92DAC2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1573A-30A9-47B2-80FA-1934CE5DBC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21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E205E-132E-4257-BBA4-B5321017A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0709" y="3059841"/>
            <a:ext cx="5524107" cy="1135087"/>
          </a:xfr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019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A249-9203-402E-8AB9-CB7D68114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737" y="1291750"/>
            <a:ext cx="10059186" cy="879213"/>
          </a:xfrm>
        </p:spPr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CECFF-FDEF-4234-A5CF-075BE691B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737" y="2422689"/>
            <a:ext cx="10059186" cy="3754274"/>
          </a:xfr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1346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2024-06-10T02:59:02Z</dcterms:created>
  <dcterms:modified xsi:type="dcterms:W3CDTF">2024-07-10T10:05:30Z</dcterms:modified>
</cp:coreProperties>
</file>